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89" r:id="rId7"/>
    <p:sldId id="296" r:id="rId8"/>
    <p:sldId id="297" r:id="rId9"/>
    <p:sldId id="298" r:id="rId10"/>
    <p:sldId id="264" r:id="rId11"/>
    <p:sldId id="277" r:id="rId12"/>
    <p:sldId id="299" r:id="rId1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26BAB8-EE0F-40A9-AA6A-9A715B71BA6B}" v="36" dt="2025-11-14T04:53:00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nuel Marchal" userId="31e25bcff4c6efee" providerId="LiveId" clId="{CDDA2638-57C7-4437-BB77-682F647AFE5E}"/>
    <pc:docChg chg="undo redo custSel addSld delSld modSld sldOrd">
      <pc:chgData name="Emmanuel Marchal" userId="31e25bcff4c6efee" providerId="LiveId" clId="{CDDA2638-57C7-4437-BB77-682F647AFE5E}" dt="2025-11-14T04:53:14.876" v="1611" actId="478"/>
      <pc:docMkLst>
        <pc:docMk/>
      </pc:docMkLst>
      <pc:sldChg chg="modSp mod">
        <pc:chgData name="Emmanuel Marchal" userId="31e25bcff4c6efee" providerId="LiveId" clId="{CDDA2638-57C7-4437-BB77-682F647AFE5E}" dt="2025-11-13T04:46:42.690" v="194" actId="20577"/>
        <pc:sldMkLst>
          <pc:docMk/>
          <pc:sldMk cId="1642425379" sldId="256"/>
        </pc:sldMkLst>
        <pc:spChg chg="mod">
          <ac:chgData name="Emmanuel Marchal" userId="31e25bcff4c6efee" providerId="LiveId" clId="{CDDA2638-57C7-4437-BB77-682F647AFE5E}" dt="2025-11-13T04:45:20.223" v="113" actId="1035"/>
          <ac:spMkLst>
            <pc:docMk/>
            <pc:sldMk cId="1642425379" sldId="256"/>
            <ac:spMk id="2" creationId="{216815C6-3AD0-46E6-A74A-1967BD91AF50}"/>
          </ac:spMkLst>
        </pc:spChg>
        <pc:spChg chg="mod">
          <ac:chgData name="Emmanuel Marchal" userId="31e25bcff4c6efee" providerId="LiveId" clId="{CDDA2638-57C7-4437-BB77-682F647AFE5E}" dt="2025-11-13T04:46:42.690" v="194" actId="20577"/>
          <ac:spMkLst>
            <pc:docMk/>
            <pc:sldMk cId="1642425379" sldId="256"/>
            <ac:spMk id="3" creationId="{1901B20D-4C28-4DA3-ABBD-718C22A5E58B}"/>
          </ac:spMkLst>
        </pc:spChg>
      </pc:sldChg>
      <pc:sldChg chg="modSp mod ord">
        <pc:chgData name="Emmanuel Marchal" userId="31e25bcff4c6efee" providerId="LiveId" clId="{CDDA2638-57C7-4437-BB77-682F647AFE5E}" dt="2025-11-13T06:08:55.466" v="1414" actId="14100"/>
        <pc:sldMkLst>
          <pc:docMk/>
          <pc:sldMk cId="707789176" sldId="258"/>
        </pc:sldMkLst>
        <pc:spChg chg="mod">
          <ac:chgData name="Emmanuel Marchal" userId="31e25bcff4c6efee" providerId="LiveId" clId="{CDDA2638-57C7-4437-BB77-682F647AFE5E}" dt="2025-11-13T06:08:55.466" v="1414" actId="14100"/>
          <ac:spMkLst>
            <pc:docMk/>
            <pc:sldMk cId="707789176" sldId="258"/>
            <ac:spMk id="2" creationId="{A29DE7F2-E890-4744-88DD-A75F5E300513}"/>
          </ac:spMkLst>
        </pc:spChg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566997565" sldId="260"/>
        </pc:sldMkLst>
      </pc:sldChg>
      <pc:sldChg chg="addSp delSp modSp add del mod ord">
        <pc:chgData name="Emmanuel Marchal" userId="31e25bcff4c6efee" providerId="LiveId" clId="{CDDA2638-57C7-4437-BB77-682F647AFE5E}" dt="2025-11-13T05:52:23.973" v="1046" actId="2696"/>
        <pc:sldMkLst>
          <pc:docMk/>
          <pc:sldMk cId="1738561688" sldId="261"/>
        </pc:sldMkLst>
        <pc:spChg chg="mod">
          <ac:chgData name="Emmanuel Marchal" userId="31e25bcff4c6efee" providerId="LiveId" clId="{CDDA2638-57C7-4437-BB77-682F647AFE5E}" dt="2025-11-13T05:44:29.404" v="874" actId="1076"/>
          <ac:spMkLst>
            <pc:docMk/>
            <pc:sldMk cId="1738561688" sldId="261"/>
            <ac:spMk id="3" creationId="{7D779DE4-CAEA-4617-897E-FEC9A2AC2D6A}"/>
          </ac:spMkLst>
        </pc:spChg>
        <pc:spChg chg="mod">
          <ac:chgData name="Emmanuel Marchal" userId="31e25bcff4c6efee" providerId="LiveId" clId="{CDDA2638-57C7-4437-BB77-682F647AFE5E}" dt="2025-11-13T05:36:07.783" v="668" actId="20577"/>
          <ac:spMkLst>
            <pc:docMk/>
            <pc:sldMk cId="1738561688" sldId="261"/>
            <ac:spMk id="4" creationId="{F5FF1291-56EB-4A7B-A198-1D91F9ECC5D3}"/>
          </ac:spMkLst>
        </pc:spChg>
        <pc:spChg chg="mod">
          <ac:chgData name="Emmanuel Marchal" userId="31e25bcff4c6efee" providerId="LiveId" clId="{CDDA2638-57C7-4437-BB77-682F647AFE5E}" dt="2025-11-13T05:38:29.590" v="714" actId="20577"/>
          <ac:spMkLst>
            <pc:docMk/>
            <pc:sldMk cId="1738561688" sldId="261"/>
            <ac:spMk id="5" creationId="{6184E21C-7534-4FB5-9709-F7D1A11034F3}"/>
          </ac:spMkLst>
        </pc:spChg>
        <pc:spChg chg="del">
          <ac:chgData name="Emmanuel Marchal" userId="31e25bcff4c6efee" providerId="LiveId" clId="{CDDA2638-57C7-4437-BB77-682F647AFE5E}" dt="2025-11-13T05:42:11.221" v="807" actId="478"/>
          <ac:spMkLst>
            <pc:docMk/>
            <pc:sldMk cId="1738561688" sldId="261"/>
            <ac:spMk id="6" creationId="{5C594564-4FC6-401A-8586-44735EE819EC}"/>
          </ac:spMkLst>
        </pc:spChg>
        <pc:spChg chg="mod">
          <ac:chgData name="Emmanuel Marchal" userId="31e25bcff4c6efee" providerId="LiveId" clId="{CDDA2638-57C7-4437-BB77-682F647AFE5E}" dt="2025-11-13T05:38:55.188" v="715" actId="2710"/>
          <ac:spMkLst>
            <pc:docMk/>
            <pc:sldMk cId="1738561688" sldId="261"/>
            <ac:spMk id="7" creationId="{D7EB25CA-DA83-483D-AF83-0001BDF2DE2B}"/>
          </ac:spMkLst>
        </pc:spChg>
        <pc:spChg chg="mod">
          <ac:chgData name="Emmanuel Marchal" userId="31e25bcff4c6efee" providerId="LiveId" clId="{CDDA2638-57C7-4437-BB77-682F647AFE5E}" dt="2025-11-13T05:38:58.613" v="716" actId="2710"/>
          <ac:spMkLst>
            <pc:docMk/>
            <pc:sldMk cId="1738561688" sldId="261"/>
            <ac:spMk id="8" creationId="{B46CE8C6-E12D-4A0D-8553-7FFA31941D56}"/>
          </ac:spMkLst>
        </pc:spChg>
        <pc:spChg chg="mod">
          <ac:chgData name="Emmanuel Marchal" userId="31e25bcff4c6efee" providerId="LiveId" clId="{CDDA2638-57C7-4437-BB77-682F647AFE5E}" dt="2025-11-13T05:43:56.270" v="870" actId="14100"/>
          <ac:spMkLst>
            <pc:docMk/>
            <pc:sldMk cId="1738561688" sldId="261"/>
            <ac:spMk id="9" creationId="{1C7D5285-85DF-4331-A6FA-1AE847CA47AE}"/>
          </ac:spMkLst>
        </pc:spChg>
        <pc:spChg chg="del">
          <ac:chgData name="Emmanuel Marchal" userId="31e25bcff4c6efee" providerId="LiveId" clId="{CDDA2638-57C7-4437-BB77-682F647AFE5E}" dt="2025-11-13T05:42:22.863" v="809" actId="478"/>
          <ac:spMkLst>
            <pc:docMk/>
            <pc:sldMk cId="1738561688" sldId="261"/>
            <ac:spMk id="10" creationId="{02D305EF-9A88-496B-BFC1-D589A01EE381}"/>
          </ac:spMkLst>
        </pc:spChg>
        <pc:spChg chg="add del mod">
          <ac:chgData name="Emmanuel Marchal" userId="31e25bcff4c6efee" providerId="LiveId" clId="{CDDA2638-57C7-4437-BB77-682F647AFE5E}" dt="2025-11-13T05:42:16.953" v="808" actId="478"/>
          <ac:spMkLst>
            <pc:docMk/>
            <pc:sldMk cId="1738561688" sldId="261"/>
            <ac:spMk id="15" creationId="{37273396-0B1E-FCE3-E801-18034AD0CB19}"/>
          </ac:spMkLst>
        </pc:spChg>
        <pc:spChg chg="add del mod">
          <ac:chgData name="Emmanuel Marchal" userId="31e25bcff4c6efee" providerId="LiveId" clId="{CDDA2638-57C7-4437-BB77-682F647AFE5E}" dt="2025-11-13T05:42:25.615" v="810" actId="478"/>
          <ac:spMkLst>
            <pc:docMk/>
            <pc:sldMk cId="1738561688" sldId="261"/>
            <ac:spMk id="17" creationId="{639266EF-416B-CC1E-86C3-C0AAE1E7EA45}"/>
          </ac:spMkLst>
        </pc:spChg>
        <pc:spChg chg="add mod">
          <ac:chgData name="Emmanuel Marchal" userId="31e25bcff4c6efee" providerId="LiveId" clId="{CDDA2638-57C7-4437-BB77-682F647AFE5E}" dt="2025-11-13T05:43:50.220" v="867" actId="1035"/>
          <ac:spMkLst>
            <pc:docMk/>
            <pc:sldMk cId="1738561688" sldId="261"/>
            <ac:spMk id="18" creationId="{2DF13149-E9FF-8A5E-538D-4E57C4C3E9E3}"/>
          </ac:spMkLst>
        </pc:spChg>
      </pc:sldChg>
      <pc:sldChg chg="addSp delSp modSp del mod">
        <pc:chgData name="Emmanuel Marchal" userId="31e25bcff4c6efee" providerId="LiveId" clId="{CDDA2638-57C7-4437-BB77-682F647AFE5E}" dt="2025-11-13T06:11:07.207" v="1425" actId="47"/>
        <pc:sldMkLst>
          <pc:docMk/>
          <pc:sldMk cId="1593920805" sldId="262"/>
        </pc:sldMkLst>
        <pc:spChg chg="mod">
          <ac:chgData name="Emmanuel Marchal" userId="31e25bcff4c6efee" providerId="LiveId" clId="{CDDA2638-57C7-4437-BB77-682F647AFE5E}" dt="2025-11-13T06:01:29.501" v="1173" actId="20577"/>
          <ac:spMkLst>
            <pc:docMk/>
            <pc:sldMk cId="1593920805" sldId="262"/>
            <ac:spMk id="2" creationId="{75031FE9-9059-4FE8-B4AC-9771F23A1B89}"/>
          </ac:spMkLst>
        </pc:spChg>
        <pc:spChg chg="del">
          <ac:chgData name="Emmanuel Marchal" userId="31e25bcff4c6efee" providerId="LiveId" clId="{CDDA2638-57C7-4437-BB77-682F647AFE5E}" dt="2025-11-13T06:00:31.616" v="1151" actId="478"/>
          <ac:spMkLst>
            <pc:docMk/>
            <pc:sldMk cId="1593920805" sldId="262"/>
            <ac:spMk id="3" creationId="{D4A2EB3F-4D60-451F-8F45-7D6654D2FCD9}"/>
          </ac:spMkLst>
        </pc:spChg>
        <pc:spChg chg="del">
          <ac:chgData name="Emmanuel Marchal" userId="31e25bcff4c6efee" providerId="LiveId" clId="{CDDA2638-57C7-4437-BB77-682F647AFE5E}" dt="2025-11-13T06:00:31.616" v="1151" actId="478"/>
          <ac:spMkLst>
            <pc:docMk/>
            <pc:sldMk cId="1593920805" sldId="262"/>
            <ac:spMk id="4" creationId="{AC1C80FB-53F9-42EE-B1E6-D0F998EC5DFA}"/>
          </ac:spMkLst>
        </pc:spChg>
        <pc:spChg chg="del">
          <ac:chgData name="Emmanuel Marchal" userId="31e25bcff4c6efee" providerId="LiveId" clId="{CDDA2638-57C7-4437-BB77-682F647AFE5E}" dt="2025-11-13T06:00:49.262" v="1158" actId="478"/>
          <ac:spMkLst>
            <pc:docMk/>
            <pc:sldMk cId="1593920805" sldId="262"/>
            <ac:spMk id="5" creationId="{E81BA2B5-6A90-4204-ABDD-7183FBB03A02}"/>
          </ac:spMkLst>
        </pc:spChg>
        <pc:spChg chg="del">
          <ac:chgData name="Emmanuel Marchal" userId="31e25bcff4c6efee" providerId="LiveId" clId="{CDDA2638-57C7-4437-BB77-682F647AFE5E}" dt="2025-11-13T06:00:56.134" v="1161" actId="478"/>
          <ac:spMkLst>
            <pc:docMk/>
            <pc:sldMk cId="1593920805" sldId="262"/>
            <ac:spMk id="6" creationId="{7E7D4C34-22A0-4D54-A07D-E1E9A11463E5}"/>
          </ac:spMkLst>
        </pc:spChg>
        <pc:spChg chg="del">
          <ac:chgData name="Emmanuel Marchal" userId="31e25bcff4c6efee" providerId="LiveId" clId="{CDDA2638-57C7-4437-BB77-682F647AFE5E}" dt="2025-11-13T06:00:31.616" v="1151" actId="478"/>
          <ac:spMkLst>
            <pc:docMk/>
            <pc:sldMk cId="1593920805" sldId="262"/>
            <ac:spMk id="7" creationId="{301D392D-FB66-47A0-B628-5ADE822A2CFF}"/>
          </ac:spMkLst>
        </pc:spChg>
        <pc:spChg chg="del">
          <ac:chgData name="Emmanuel Marchal" userId="31e25bcff4c6efee" providerId="LiveId" clId="{CDDA2638-57C7-4437-BB77-682F647AFE5E}" dt="2025-11-13T06:00:31.616" v="1151" actId="478"/>
          <ac:spMkLst>
            <pc:docMk/>
            <pc:sldMk cId="1593920805" sldId="262"/>
            <ac:spMk id="8" creationId="{51C26CE0-2506-4B44-A26F-C12BFA5B18B5}"/>
          </ac:spMkLst>
        </pc:spChg>
        <pc:spChg chg="del">
          <ac:chgData name="Emmanuel Marchal" userId="31e25bcff4c6efee" providerId="LiveId" clId="{CDDA2638-57C7-4437-BB77-682F647AFE5E}" dt="2025-11-13T06:01:00.427" v="1163" actId="478"/>
          <ac:spMkLst>
            <pc:docMk/>
            <pc:sldMk cId="1593920805" sldId="262"/>
            <ac:spMk id="9" creationId="{868F40F8-BF35-45E9-B3DD-5436362D746E}"/>
          </ac:spMkLst>
        </pc:spChg>
        <pc:spChg chg="del">
          <ac:chgData name="Emmanuel Marchal" userId="31e25bcff4c6efee" providerId="LiveId" clId="{CDDA2638-57C7-4437-BB77-682F647AFE5E}" dt="2025-11-13T06:01:06.742" v="1166" actId="478"/>
          <ac:spMkLst>
            <pc:docMk/>
            <pc:sldMk cId="1593920805" sldId="262"/>
            <ac:spMk id="10" creationId="{7F39C97C-2DDC-4706-B96C-B02FAE53A426}"/>
          </ac:spMkLst>
        </pc:spChg>
        <pc:spChg chg="add del mod">
          <ac:chgData name="Emmanuel Marchal" userId="31e25bcff4c6efee" providerId="LiveId" clId="{CDDA2638-57C7-4437-BB77-682F647AFE5E}" dt="2025-11-13T06:00:43.339" v="1155" actId="478"/>
          <ac:spMkLst>
            <pc:docMk/>
            <pc:sldMk cId="1593920805" sldId="262"/>
            <ac:spMk id="12" creationId="{A4C60201-BB22-29F7-4968-432D4FBF8BC4}"/>
          </ac:spMkLst>
        </pc:spChg>
        <pc:spChg chg="add del mod">
          <ac:chgData name="Emmanuel Marchal" userId="31e25bcff4c6efee" providerId="LiveId" clId="{CDDA2638-57C7-4437-BB77-682F647AFE5E}" dt="2025-11-13T06:00:39.490" v="1154" actId="478"/>
          <ac:spMkLst>
            <pc:docMk/>
            <pc:sldMk cId="1593920805" sldId="262"/>
            <ac:spMk id="14" creationId="{09C760E3-F725-B23F-F8C8-068767A14554}"/>
          </ac:spMkLst>
        </pc:spChg>
        <pc:spChg chg="add del mod">
          <ac:chgData name="Emmanuel Marchal" userId="31e25bcff4c6efee" providerId="LiveId" clId="{CDDA2638-57C7-4437-BB77-682F647AFE5E}" dt="2025-11-13T06:00:45.130" v="1156" actId="478"/>
          <ac:spMkLst>
            <pc:docMk/>
            <pc:sldMk cId="1593920805" sldId="262"/>
            <ac:spMk id="16" creationId="{A18E2064-8E2A-BFE4-EEE4-81CDABF5B679}"/>
          </ac:spMkLst>
        </pc:spChg>
        <pc:spChg chg="add del mod">
          <ac:chgData name="Emmanuel Marchal" userId="31e25bcff4c6efee" providerId="LiveId" clId="{CDDA2638-57C7-4437-BB77-682F647AFE5E}" dt="2025-11-13T06:00:46.802" v="1157" actId="478"/>
          <ac:spMkLst>
            <pc:docMk/>
            <pc:sldMk cId="1593920805" sldId="262"/>
            <ac:spMk id="18" creationId="{56C168DF-4C2E-FB95-0E07-C96151A50393}"/>
          </ac:spMkLst>
        </pc:spChg>
        <pc:spChg chg="add del mod">
          <ac:chgData name="Emmanuel Marchal" userId="31e25bcff4c6efee" providerId="LiveId" clId="{CDDA2638-57C7-4437-BB77-682F647AFE5E}" dt="2025-11-13T06:00:54.199" v="1160" actId="478"/>
          <ac:spMkLst>
            <pc:docMk/>
            <pc:sldMk cId="1593920805" sldId="262"/>
            <ac:spMk id="20" creationId="{E7C4B51A-34FF-E42A-9660-532EDD901790}"/>
          </ac:spMkLst>
        </pc:spChg>
        <pc:spChg chg="add del mod">
          <ac:chgData name="Emmanuel Marchal" userId="31e25bcff4c6efee" providerId="LiveId" clId="{CDDA2638-57C7-4437-BB77-682F647AFE5E}" dt="2025-11-13T06:00:58.402" v="1162" actId="478"/>
          <ac:spMkLst>
            <pc:docMk/>
            <pc:sldMk cId="1593920805" sldId="262"/>
            <ac:spMk id="22" creationId="{B0DBFD79-BF7C-8FC8-270B-A435967E0312}"/>
          </ac:spMkLst>
        </pc:spChg>
        <pc:spChg chg="add del mod">
          <ac:chgData name="Emmanuel Marchal" userId="31e25bcff4c6efee" providerId="LiveId" clId="{CDDA2638-57C7-4437-BB77-682F647AFE5E}" dt="2025-11-13T06:01:04.398" v="1165" actId="478"/>
          <ac:spMkLst>
            <pc:docMk/>
            <pc:sldMk cId="1593920805" sldId="262"/>
            <ac:spMk id="24" creationId="{C75D6204-6E75-B1EE-CEC2-CE7EEC0B634C}"/>
          </ac:spMkLst>
        </pc:spChg>
        <pc:spChg chg="add del mod">
          <ac:chgData name="Emmanuel Marchal" userId="31e25bcff4c6efee" providerId="LiveId" clId="{CDDA2638-57C7-4437-BB77-682F647AFE5E}" dt="2025-11-13T06:01:10.482" v="1167" actId="478"/>
          <ac:spMkLst>
            <pc:docMk/>
            <pc:sldMk cId="1593920805" sldId="262"/>
            <ac:spMk id="26" creationId="{AA031EA8-4C27-F2E9-67DA-E9FD8D8096BB}"/>
          </ac:spMkLst>
        </pc:spChg>
        <pc:spChg chg="add mod">
          <ac:chgData name="Emmanuel Marchal" userId="31e25bcff4c6efee" providerId="LiveId" clId="{CDDA2638-57C7-4437-BB77-682F647AFE5E}" dt="2025-11-13T06:02:03.520" v="1259" actId="20577"/>
          <ac:spMkLst>
            <pc:docMk/>
            <pc:sldMk cId="1593920805" sldId="262"/>
            <ac:spMk id="27" creationId="{9D85A201-AFD3-8957-78E9-8E9D0F750BB7}"/>
          </ac:spMkLst>
        </pc:spChg>
      </pc:sldChg>
      <pc:sldChg chg="addSp delSp modSp mod ord">
        <pc:chgData name="Emmanuel Marchal" userId="31e25bcff4c6efee" providerId="LiveId" clId="{CDDA2638-57C7-4437-BB77-682F647AFE5E}" dt="2025-11-13T06:03:45.497" v="1350" actId="114"/>
        <pc:sldMkLst>
          <pc:docMk/>
          <pc:sldMk cId="1346372204" sldId="264"/>
        </pc:sldMkLst>
        <pc:spChg chg="mod">
          <ac:chgData name="Emmanuel Marchal" userId="31e25bcff4c6efee" providerId="LiveId" clId="{CDDA2638-57C7-4437-BB77-682F647AFE5E}" dt="2025-11-13T06:03:33.195" v="1341" actId="20577"/>
          <ac:spMkLst>
            <pc:docMk/>
            <pc:sldMk cId="1346372204" sldId="264"/>
            <ac:spMk id="2" creationId="{537E1C88-627C-4655-A4FB-0BB02EDB078A}"/>
          </ac:spMkLst>
        </pc:spChg>
        <pc:spChg chg="del">
          <ac:chgData name="Emmanuel Marchal" userId="31e25bcff4c6efee" providerId="LiveId" clId="{CDDA2638-57C7-4437-BB77-682F647AFE5E}" dt="2025-11-13T06:03:15.662" v="1304" actId="478"/>
          <ac:spMkLst>
            <pc:docMk/>
            <pc:sldMk cId="1346372204" sldId="264"/>
            <ac:spMk id="3" creationId="{033634FE-ADF0-4BC3-A0A9-447EA9DD096B}"/>
          </ac:spMkLst>
        </pc:spChg>
        <pc:spChg chg="add mod">
          <ac:chgData name="Emmanuel Marchal" userId="31e25bcff4c6efee" providerId="LiveId" clId="{CDDA2638-57C7-4437-BB77-682F647AFE5E}" dt="2025-11-13T06:03:45.497" v="1350" actId="114"/>
          <ac:spMkLst>
            <pc:docMk/>
            <pc:sldMk cId="1346372204" sldId="264"/>
            <ac:spMk id="8" creationId="{A48B736A-6BFC-7108-5543-3E63E6556E07}"/>
          </ac:spMkLst>
        </pc:spChg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2121178069" sldId="266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4151694508" sldId="268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1472106130" sldId="270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920173932" sldId="275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2436493926" sldId="276"/>
        </pc:sldMkLst>
      </pc:sldChg>
      <pc:sldChg chg="addSp delSp modSp mod ord">
        <pc:chgData name="Emmanuel Marchal" userId="31e25bcff4c6efee" providerId="LiveId" clId="{CDDA2638-57C7-4437-BB77-682F647AFE5E}" dt="2025-11-13T06:02:31.876" v="1261"/>
        <pc:sldMkLst>
          <pc:docMk/>
          <pc:sldMk cId="2243494996" sldId="277"/>
        </pc:sldMkLst>
        <pc:spChg chg="del">
          <ac:chgData name="Emmanuel Marchal" userId="31e25bcff4c6efee" providerId="LiveId" clId="{CDDA2638-57C7-4437-BB77-682F647AFE5E}" dt="2025-11-13T05:13:02.163" v="274" actId="478"/>
          <ac:spMkLst>
            <pc:docMk/>
            <pc:sldMk cId="2243494996" sldId="277"/>
            <ac:spMk id="2" creationId="{6719F29B-F233-48AF-8261-F33A4E079E3E}"/>
          </ac:spMkLst>
        </pc:spChg>
        <pc:spChg chg="del mod">
          <ac:chgData name="Emmanuel Marchal" userId="31e25bcff4c6efee" providerId="LiveId" clId="{CDDA2638-57C7-4437-BB77-682F647AFE5E}" dt="2025-11-13T05:12:59.791" v="273" actId="478"/>
          <ac:spMkLst>
            <pc:docMk/>
            <pc:sldMk cId="2243494996" sldId="277"/>
            <ac:spMk id="3" creationId="{35E3EA69-4E0E-41BD-8095-A124225A2647}"/>
          </ac:spMkLst>
        </pc:spChg>
        <pc:spChg chg="mod">
          <ac:chgData name="Emmanuel Marchal" userId="31e25bcff4c6efee" providerId="LiveId" clId="{CDDA2638-57C7-4437-BB77-682F647AFE5E}" dt="2025-11-13T05:09:09.291" v="207" actId="20577"/>
          <ac:spMkLst>
            <pc:docMk/>
            <pc:sldMk cId="2243494996" sldId="277"/>
            <ac:spMk id="6" creationId="{B69DF042-37C5-4E09-AA4C-AA66649C9533}"/>
          </ac:spMkLst>
        </pc:spChg>
        <pc:spChg chg="add del mod">
          <ac:chgData name="Emmanuel Marchal" userId="31e25bcff4c6efee" providerId="LiveId" clId="{CDDA2638-57C7-4437-BB77-682F647AFE5E}" dt="2025-11-13T05:13:08.116" v="276" actId="478"/>
          <ac:spMkLst>
            <pc:docMk/>
            <pc:sldMk cId="2243494996" sldId="277"/>
            <ac:spMk id="9" creationId="{6ABFFFD7-04E4-C81A-E0EE-3B147B8534C6}"/>
          </ac:spMkLst>
        </pc:spChg>
        <pc:spChg chg="add del mod">
          <ac:chgData name="Emmanuel Marchal" userId="31e25bcff4c6efee" providerId="LiveId" clId="{CDDA2638-57C7-4437-BB77-682F647AFE5E}" dt="2025-11-13T05:13:05.245" v="275" actId="478"/>
          <ac:spMkLst>
            <pc:docMk/>
            <pc:sldMk cId="2243494996" sldId="277"/>
            <ac:spMk id="11" creationId="{5C22B70A-76A1-2197-9AC3-9A8A6FBF905F}"/>
          </ac:spMkLst>
        </pc:spChg>
        <pc:graphicFrameChg chg="add del mod modGraphic">
          <ac:chgData name="Emmanuel Marchal" userId="31e25bcff4c6efee" providerId="LiveId" clId="{CDDA2638-57C7-4437-BB77-682F647AFE5E}" dt="2025-11-13T05:14:15.389" v="373" actId="478"/>
          <ac:graphicFrameMkLst>
            <pc:docMk/>
            <pc:sldMk cId="2243494996" sldId="277"/>
            <ac:graphicFrameMk id="7" creationId="{0C7064C0-CA6F-A74F-D7D1-14FA008EEB2A}"/>
          </ac:graphicFrameMkLst>
        </pc:graphicFrameChg>
        <pc:graphicFrameChg chg="add del mod modGraphic">
          <ac:chgData name="Emmanuel Marchal" userId="31e25bcff4c6efee" providerId="LiveId" clId="{CDDA2638-57C7-4437-BB77-682F647AFE5E}" dt="2025-11-13T05:15:30.203" v="381" actId="478"/>
          <ac:graphicFrameMkLst>
            <pc:docMk/>
            <pc:sldMk cId="2243494996" sldId="277"/>
            <ac:graphicFrameMk id="12" creationId="{1910D408-6BF2-F848-018F-6729C090C875}"/>
          </ac:graphicFrameMkLst>
        </pc:graphicFrameChg>
        <pc:graphicFrameChg chg="add mod modGraphic">
          <ac:chgData name="Emmanuel Marchal" userId="31e25bcff4c6efee" providerId="LiveId" clId="{CDDA2638-57C7-4437-BB77-682F647AFE5E}" dt="2025-11-13T05:25:01.095" v="630" actId="20577"/>
          <ac:graphicFrameMkLst>
            <pc:docMk/>
            <pc:sldMk cId="2243494996" sldId="277"/>
            <ac:graphicFrameMk id="13" creationId="{DE828E00-0957-A806-9183-AE47A6AE48F0}"/>
          </ac:graphicFrameMkLst>
        </pc:graphicFrameChg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2069393026" sldId="278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1417396711" sldId="280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3477453048" sldId="282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3396266754" sldId="283"/>
        </pc:sldMkLst>
      </pc:sldChg>
      <pc:sldChg chg="addSp delSp modSp mod ord">
        <pc:chgData name="Emmanuel Marchal" userId="31e25bcff4c6efee" providerId="LiveId" clId="{CDDA2638-57C7-4437-BB77-682F647AFE5E}" dt="2025-11-13T06:07:55.345" v="1354" actId="1076"/>
        <pc:sldMkLst>
          <pc:docMk/>
          <pc:sldMk cId="1844941827" sldId="289"/>
        </pc:sldMkLst>
        <pc:spChg chg="mod">
          <ac:chgData name="Emmanuel Marchal" userId="31e25bcff4c6efee" providerId="LiveId" clId="{CDDA2638-57C7-4437-BB77-682F647AFE5E}" dt="2025-11-13T06:07:55.345" v="1354" actId="1076"/>
          <ac:spMkLst>
            <pc:docMk/>
            <pc:sldMk cId="1844941827" sldId="289"/>
            <ac:spMk id="2" creationId="{75031FE9-9059-4FE8-B4AC-9771F23A1B89}"/>
          </ac:spMkLst>
        </pc:spChg>
        <pc:spChg chg="del">
          <ac:chgData name="Emmanuel Marchal" userId="31e25bcff4c6efee" providerId="LiveId" clId="{CDDA2638-57C7-4437-BB77-682F647AFE5E}" dt="2025-11-13T05:45:12.553" v="877" actId="478"/>
          <ac:spMkLst>
            <pc:docMk/>
            <pc:sldMk cId="1844941827" sldId="289"/>
            <ac:spMk id="3" creationId="{D4A2EB3F-4D60-451F-8F45-7D6654D2FCD9}"/>
          </ac:spMkLst>
        </pc:spChg>
        <pc:spChg chg="del mod">
          <ac:chgData name="Emmanuel Marchal" userId="31e25bcff4c6efee" providerId="LiveId" clId="{CDDA2638-57C7-4437-BB77-682F647AFE5E}" dt="2025-11-13T05:45:14.973" v="880" actId="478"/>
          <ac:spMkLst>
            <pc:docMk/>
            <pc:sldMk cId="1844941827" sldId="289"/>
            <ac:spMk id="4" creationId="{AC1C80FB-53F9-42EE-B1E6-D0F998EC5DFA}"/>
          </ac:spMkLst>
        </pc:spChg>
        <pc:spChg chg="mod">
          <ac:chgData name="Emmanuel Marchal" userId="31e25bcff4c6efee" providerId="LiveId" clId="{CDDA2638-57C7-4437-BB77-682F647AFE5E}" dt="2025-11-13T05:58:11.979" v="1150" actId="1036"/>
          <ac:spMkLst>
            <pc:docMk/>
            <pc:sldMk cId="1844941827" sldId="289"/>
            <ac:spMk id="5" creationId="{E81BA2B5-6A90-4204-ABDD-7183FBB03A02}"/>
          </ac:spMkLst>
        </pc:spChg>
        <pc:spChg chg="mod">
          <ac:chgData name="Emmanuel Marchal" userId="31e25bcff4c6efee" providerId="LiveId" clId="{CDDA2638-57C7-4437-BB77-682F647AFE5E}" dt="2025-11-13T05:58:11.979" v="1150" actId="1036"/>
          <ac:spMkLst>
            <pc:docMk/>
            <pc:sldMk cId="1844941827" sldId="289"/>
            <ac:spMk id="6" creationId="{7E7D4C34-22A0-4D54-A07D-E1E9A11463E5}"/>
          </ac:spMkLst>
        </pc:spChg>
        <pc:spChg chg="mod">
          <ac:chgData name="Emmanuel Marchal" userId="31e25bcff4c6efee" providerId="LiveId" clId="{CDDA2638-57C7-4437-BB77-682F647AFE5E}" dt="2025-11-13T05:56:06.587" v="1076" actId="1037"/>
          <ac:spMkLst>
            <pc:docMk/>
            <pc:sldMk cId="1844941827" sldId="289"/>
            <ac:spMk id="7" creationId="{301D392D-FB66-47A0-B628-5ADE822A2CFF}"/>
          </ac:spMkLst>
        </pc:spChg>
        <pc:spChg chg="mod">
          <ac:chgData name="Emmanuel Marchal" userId="31e25bcff4c6efee" providerId="LiveId" clId="{CDDA2638-57C7-4437-BB77-682F647AFE5E}" dt="2025-11-13T05:57:45.918" v="1136" actId="14100"/>
          <ac:spMkLst>
            <pc:docMk/>
            <pc:sldMk cId="1844941827" sldId="289"/>
            <ac:spMk id="8" creationId="{51C26CE0-2506-4B44-A26F-C12BFA5B18B5}"/>
          </ac:spMkLst>
        </pc:spChg>
        <pc:spChg chg="del">
          <ac:chgData name="Emmanuel Marchal" userId="31e25bcff4c6efee" providerId="LiveId" clId="{CDDA2638-57C7-4437-BB77-682F647AFE5E}" dt="2025-11-13T05:46:52.686" v="899" actId="478"/>
          <ac:spMkLst>
            <pc:docMk/>
            <pc:sldMk cId="1844941827" sldId="289"/>
            <ac:spMk id="9" creationId="{868F40F8-BF35-45E9-B3DD-5436362D746E}"/>
          </ac:spMkLst>
        </pc:spChg>
        <pc:spChg chg="del">
          <ac:chgData name="Emmanuel Marchal" userId="31e25bcff4c6efee" providerId="LiveId" clId="{CDDA2638-57C7-4437-BB77-682F647AFE5E}" dt="2025-11-13T05:46:56.865" v="902" actId="478"/>
          <ac:spMkLst>
            <pc:docMk/>
            <pc:sldMk cId="1844941827" sldId="289"/>
            <ac:spMk id="10" creationId="{7F39C97C-2DDC-4706-B96C-B02FAE53A426}"/>
          </ac:spMkLst>
        </pc:spChg>
        <pc:spChg chg="add del mod">
          <ac:chgData name="Emmanuel Marchal" userId="31e25bcff4c6efee" providerId="LiveId" clId="{CDDA2638-57C7-4437-BB77-682F647AFE5E}" dt="2025-11-13T05:45:31.476" v="883" actId="478"/>
          <ac:spMkLst>
            <pc:docMk/>
            <pc:sldMk cId="1844941827" sldId="289"/>
            <ac:spMk id="11" creationId="{39B8B14B-73D8-EE0C-39F1-2FAAB83C861C}"/>
          </ac:spMkLst>
        </pc:spChg>
        <pc:spChg chg="add del mod">
          <ac:chgData name="Emmanuel Marchal" userId="31e25bcff4c6efee" providerId="LiveId" clId="{CDDA2638-57C7-4437-BB77-682F647AFE5E}" dt="2025-11-13T05:45:34.295" v="884" actId="478"/>
          <ac:spMkLst>
            <pc:docMk/>
            <pc:sldMk cId="1844941827" sldId="289"/>
            <ac:spMk id="12" creationId="{BADBC27F-41B6-C9C8-C65B-D839CD15EE8F}"/>
          </ac:spMkLst>
        </pc:spChg>
        <pc:spChg chg="add mod">
          <ac:chgData name="Emmanuel Marchal" userId="31e25bcff4c6efee" providerId="LiveId" clId="{CDDA2638-57C7-4437-BB77-682F647AFE5E}" dt="2025-11-13T05:56:06.587" v="1076" actId="1037"/>
          <ac:spMkLst>
            <pc:docMk/>
            <pc:sldMk cId="1844941827" sldId="289"/>
            <ac:spMk id="14" creationId="{7EA52A96-9535-45CE-2207-46CFFA834730}"/>
          </ac:spMkLst>
        </pc:spChg>
        <pc:spChg chg="add mod">
          <ac:chgData name="Emmanuel Marchal" userId="31e25bcff4c6efee" providerId="LiveId" clId="{CDDA2638-57C7-4437-BB77-682F647AFE5E}" dt="2025-11-13T05:56:15.425" v="1078" actId="14100"/>
          <ac:spMkLst>
            <pc:docMk/>
            <pc:sldMk cId="1844941827" sldId="289"/>
            <ac:spMk id="16" creationId="{433516C1-BBCF-83C8-7E38-4689E155E646}"/>
          </ac:spMkLst>
        </pc:spChg>
        <pc:spChg chg="add del mod">
          <ac:chgData name="Emmanuel Marchal" userId="31e25bcff4c6efee" providerId="LiveId" clId="{CDDA2638-57C7-4437-BB77-682F647AFE5E}" dt="2025-11-13T05:46:54.971" v="901" actId="478"/>
          <ac:spMkLst>
            <pc:docMk/>
            <pc:sldMk cId="1844941827" sldId="289"/>
            <ac:spMk id="18" creationId="{116ACBC4-74C2-AB12-5D96-B0414A7C67E8}"/>
          </ac:spMkLst>
        </pc:spChg>
        <pc:spChg chg="mod">
          <ac:chgData name="Emmanuel Marchal" userId="31e25bcff4c6efee" providerId="LiveId" clId="{CDDA2638-57C7-4437-BB77-682F647AFE5E}" dt="2025-11-13T05:52:05.338" v="1042" actId="20577"/>
          <ac:spMkLst>
            <pc:docMk/>
            <pc:sldMk cId="1844941827" sldId="289"/>
            <ac:spMk id="20" creationId="{A74D661B-510C-4CF2-BF77-3EAFB649883D}"/>
          </ac:spMkLst>
        </pc:spChg>
        <pc:spChg chg="del">
          <ac:chgData name="Emmanuel Marchal" userId="31e25bcff4c6efee" providerId="LiveId" clId="{CDDA2638-57C7-4437-BB77-682F647AFE5E}" dt="2025-11-13T05:52:08.165" v="1043" actId="478"/>
          <ac:spMkLst>
            <pc:docMk/>
            <pc:sldMk cId="1844941827" sldId="289"/>
            <ac:spMk id="21" creationId="{7E44CAC0-3B5A-49F6-A2CB-0BC80D111A87}"/>
          </ac:spMkLst>
        </pc:spChg>
        <pc:spChg chg="add del mod">
          <ac:chgData name="Emmanuel Marchal" userId="31e25bcff4c6efee" providerId="LiveId" clId="{CDDA2638-57C7-4437-BB77-682F647AFE5E}" dt="2025-11-13T05:46:59.357" v="903" actId="478"/>
          <ac:spMkLst>
            <pc:docMk/>
            <pc:sldMk cId="1844941827" sldId="289"/>
            <ac:spMk id="23" creationId="{E9A09322-0E2F-D57F-527A-BFDB27000832}"/>
          </ac:spMkLst>
        </pc:spChg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1177824853" sldId="290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404854312" sldId="292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473871986" sldId="293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3084972071" sldId="294"/>
        </pc:sldMkLst>
      </pc:sldChg>
      <pc:sldChg chg="delSp new del mod">
        <pc:chgData name="Emmanuel Marchal" userId="31e25bcff4c6efee" providerId="LiveId" clId="{CDDA2638-57C7-4437-BB77-682F647AFE5E}" dt="2025-11-13T05:52:28.897" v="1047" actId="2696"/>
        <pc:sldMkLst>
          <pc:docMk/>
          <pc:sldMk cId="4262406424" sldId="295"/>
        </pc:sldMkLst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2" creationId="{476A2F1C-128C-F6E3-63AC-786CAE9D53F6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3" creationId="{239D8319-F935-512E-B597-19850D8AF227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5" creationId="{B86C8F4A-837E-D7C8-6A93-4A16760B9C6A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6" creationId="{2194B097-43D6-B765-5190-C6D1E5A25486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8" creationId="{AF843C77-F36A-9646-8DDC-A3DE25168A62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9" creationId="{7931097B-3471-195C-FB19-44A83D3F1C46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10" creationId="{FDE7AF1F-7317-5092-4AB0-E874090FF4A2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11" creationId="{86240119-23C1-6EF6-2694-4E25FA46F40B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12" creationId="{084433DF-BF58-323E-FD89-7ADE798F569A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13" creationId="{3E0F3387-3B1B-A40A-0EA6-44A31EFAA99E}"/>
          </ac:spMkLst>
        </pc:spChg>
      </pc:sldChg>
      <pc:sldChg chg="addSp delSp modSp new mod">
        <pc:chgData name="Emmanuel Marchal" userId="31e25bcff4c6efee" providerId="LiveId" clId="{CDDA2638-57C7-4437-BB77-682F647AFE5E}" dt="2025-11-14T04:53:07.644" v="1609" actId="478"/>
        <pc:sldMkLst>
          <pc:docMk/>
          <pc:sldMk cId="3014966569" sldId="296"/>
        </pc:sldMkLst>
        <pc:spChg chg="del mod">
          <ac:chgData name="Emmanuel Marchal" userId="31e25bcff4c6efee" providerId="LiveId" clId="{CDDA2638-57C7-4437-BB77-682F647AFE5E}" dt="2025-11-14T04:53:05.231" v="1608" actId="478"/>
          <ac:spMkLst>
            <pc:docMk/>
            <pc:sldMk cId="3014966569" sldId="296"/>
            <ac:spMk id="2" creationId="{8C32BE7A-B17D-E5BC-E2DB-959527EF694C}"/>
          </ac:spMkLst>
        </pc:spChg>
        <pc:spChg chg="mod">
          <ac:chgData name="Emmanuel Marchal" userId="31e25bcff4c6efee" providerId="LiveId" clId="{CDDA2638-57C7-4437-BB77-682F647AFE5E}" dt="2025-11-13T05:12:23.438" v="269" actId="20577"/>
          <ac:spMkLst>
            <pc:docMk/>
            <pc:sldMk cId="3014966569" sldId="296"/>
            <ac:spMk id="3" creationId="{BFC2AC50-486B-8239-D272-94519EC61506}"/>
          </ac:spMkLst>
        </pc:spChg>
        <pc:spChg chg="del">
          <ac:chgData name="Emmanuel Marchal" userId="31e25bcff4c6efee" providerId="LiveId" clId="{CDDA2638-57C7-4437-BB77-682F647AFE5E}" dt="2025-11-13T05:11:31.476" v="234" actId="478"/>
          <ac:spMkLst>
            <pc:docMk/>
            <pc:sldMk cId="3014966569" sldId="296"/>
            <ac:spMk id="4" creationId="{93F8138E-6E88-A53C-0C4A-0F2D14A4A911}"/>
          </ac:spMkLst>
        </pc:spChg>
        <pc:spChg chg="add mod">
          <ac:chgData name="Emmanuel Marchal" userId="31e25bcff4c6efee" providerId="LiveId" clId="{CDDA2638-57C7-4437-BB77-682F647AFE5E}" dt="2025-11-14T04:53:00.575" v="1607"/>
          <ac:spMkLst>
            <pc:docMk/>
            <pc:sldMk cId="3014966569" sldId="296"/>
            <ac:spMk id="4" creationId="{C9ABA218-3D28-5BF7-6DCF-9AC426C118D2}"/>
          </ac:spMkLst>
        </pc:spChg>
        <pc:spChg chg="del">
          <ac:chgData name="Emmanuel Marchal" userId="31e25bcff4c6efee" providerId="LiveId" clId="{CDDA2638-57C7-4437-BB77-682F647AFE5E}" dt="2025-11-13T05:11:34.412" v="235" actId="478"/>
          <ac:spMkLst>
            <pc:docMk/>
            <pc:sldMk cId="3014966569" sldId="296"/>
            <ac:spMk id="5" creationId="{62BF80F0-EF26-48F1-0E06-938529C16EF2}"/>
          </ac:spMkLst>
        </pc:spChg>
        <pc:spChg chg="del">
          <ac:chgData name="Emmanuel Marchal" userId="31e25bcff4c6efee" providerId="LiveId" clId="{CDDA2638-57C7-4437-BB77-682F647AFE5E}" dt="2025-11-13T05:11:39.617" v="237" actId="478"/>
          <ac:spMkLst>
            <pc:docMk/>
            <pc:sldMk cId="3014966569" sldId="296"/>
            <ac:spMk id="6" creationId="{685B7AD5-99C3-69FB-F133-49D64AE5D736}"/>
          </ac:spMkLst>
        </pc:spChg>
        <pc:spChg chg="del">
          <ac:chgData name="Emmanuel Marchal" userId="31e25bcff4c6efee" providerId="LiveId" clId="{CDDA2638-57C7-4437-BB77-682F647AFE5E}" dt="2025-11-13T05:11:42.033" v="238" actId="478"/>
          <ac:spMkLst>
            <pc:docMk/>
            <pc:sldMk cId="3014966569" sldId="296"/>
            <ac:spMk id="7" creationId="{05EEC107-D084-7653-268C-34F13642E011}"/>
          </ac:spMkLst>
        </pc:spChg>
        <pc:spChg chg="add del mod">
          <ac:chgData name="Emmanuel Marchal" userId="31e25bcff4c6efee" providerId="LiveId" clId="{CDDA2638-57C7-4437-BB77-682F647AFE5E}" dt="2025-11-14T04:53:07.644" v="1609" actId="478"/>
          <ac:spMkLst>
            <pc:docMk/>
            <pc:sldMk cId="3014966569" sldId="296"/>
            <ac:spMk id="7" creationId="{E1D97684-705C-7919-0FEC-3F49CD8B3397}"/>
          </ac:spMkLst>
        </pc:spChg>
        <pc:spChg chg="del">
          <ac:chgData name="Emmanuel Marchal" userId="31e25bcff4c6efee" providerId="LiveId" clId="{CDDA2638-57C7-4437-BB77-682F647AFE5E}" dt="2025-11-13T05:11:35.984" v="236" actId="478"/>
          <ac:spMkLst>
            <pc:docMk/>
            <pc:sldMk cId="3014966569" sldId="296"/>
            <ac:spMk id="8" creationId="{D5AFEBC8-C984-5660-1F1F-654A9CDCD2CB}"/>
          </ac:spMkLst>
        </pc:spChg>
      </pc:sldChg>
      <pc:sldChg chg="addSp delSp modSp add mod modAnim">
        <pc:chgData name="Emmanuel Marchal" userId="31e25bcff4c6efee" providerId="LiveId" clId="{CDDA2638-57C7-4437-BB77-682F647AFE5E}" dt="2025-11-14T04:53:14.876" v="1611" actId="478"/>
        <pc:sldMkLst>
          <pc:docMk/>
          <pc:sldMk cId="1559543648" sldId="297"/>
        </pc:sldMkLst>
        <pc:spChg chg="del">
          <ac:chgData name="Emmanuel Marchal" userId="31e25bcff4c6efee" providerId="LiveId" clId="{CDDA2638-57C7-4437-BB77-682F647AFE5E}" dt="2025-11-14T04:53:12.728" v="1610" actId="478"/>
          <ac:spMkLst>
            <pc:docMk/>
            <pc:sldMk cId="1559543648" sldId="297"/>
            <ac:spMk id="2" creationId="{D08E374B-48AE-CA59-6E15-4D854D1A019F}"/>
          </ac:spMkLst>
        </pc:spChg>
        <pc:spChg chg="mod">
          <ac:chgData name="Emmanuel Marchal" userId="31e25bcff4c6efee" providerId="LiveId" clId="{CDDA2638-57C7-4437-BB77-682F647AFE5E}" dt="2025-11-13T06:11:04.619" v="1424" actId="6549"/>
          <ac:spMkLst>
            <pc:docMk/>
            <pc:sldMk cId="1559543648" sldId="297"/>
            <ac:spMk id="3" creationId="{2A2DCBCE-5FF3-720C-CC02-4A4F4F139CE5}"/>
          </ac:spMkLst>
        </pc:spChg>
        <pc:spChg chg="add mod">
          <ac:chgData name="Emmanuel Marchal" userId="31e25bcff4c6efee" providerId="LiveId" clId="{CDDA2638-57C7-4437-BB77-682F647AFE5E}" dt="2025-11-14T04:52:54.303" v="1606"/>
          <ac:spMkLst>
            <pc:docMk/>
            <pc:sldMk cId="1559543648" sldId="297"/>
            <ac:spMk id="6" creationId="{BE2D2B9C-F784-4180-D4C5-82BB18847382}"/>
          </ac:spMkLst>
        </pc:spChg>
        <pc:spChg chg="add del mod">
          <ac:chgData name="Emmanuel Marchal" userId="31e25bcff4c6efee" providerId="LiveId" clId="{CDDA2638-57C7-4437-BB77-682F647AFE5E}" dt="2025-11-14T04:53:14.876" v="1611" actId="478"/>
          <ac:spMkLst>
            <pc:docMk/>
            <pc:sldMk cId="1559543648" sldId="297"/>
            <ac:spMk id="8" creationId="{1132268A-BA76-AD7D-6421-96141FCC32E0}"/>
          </ac:spMkLst>
        </pc:spChg>
        <pc:picChg chg="add mod">
          <ac:chgData name="Emmanuel Marchal" userId="31e25bcff4c6efee" providerId="LiveId" clId="{CDDA2638-57C7-4437-BB77-682F647AFE5E}" dt="2025-11-14T04:51:52.963" v="1604" actId="1076"/>
          <ac:picMkLst>
            <pc:docMk/>
            <pc:sldMk cId="1559543648" sldId="297"/>
            <ac:picMk id="5" creationId="{B4296B7A-2344-C82C-2A3D-0A0EFD1AFC75}"/>
          </ac:picMkLst>
        </pc:picChg>
      </pc:sldChg>
      <pc:sldChg chg="new del">
        <pc:chgData name="Emmanuel Marchal" userId="31e25bcff4c6efee" providerId="LiveId" clId="{CDDA2638-57C7-4437-BB77-682F647AFE5E}" dt="2025-11-13T06:04:03.192" v="1352" actId="680"/>
        <pc:sldMkLst>
          <pc:docMk/>
          <pc:sldMk cId="3095782245" sldId="297"/>
        </pc:sldMkLst>
      </pc:sldChg>
      <pc:sldChg chg="addSp delSp modSp add mod">
        <pc:chgData name="Emmanuel Marchal" userId="31e25bcff4c6efee" providerId="LiveId" clId="{CDDA2638-57C7-4437-BB77-682F647AFE5E}" dt="2025-11-13T06:13:29.225" v="1508" actId="20577"/>
        <pc:sldMkLst>
          <pc:docMk/>
          <pc:sldMk cId="2079737143" sldId="298"/>
        </pc:sldMkLst>
        <pc:spChg chg="mod">
          <ac:chgData name="Emmanuel Marchal" userId="31e25bcff4c6efee" providerId="LiveId" clId="{CDDA2638-57C7-4437-BB77-682F647AFE5E}" dt="2025-11-13T06:12:25.418" v="1441" actId="20577"/>
          <ac:spMkLst>
            <pc:docMk/>
            <pc:sldMk cId="2079737143" sldId="298"/>
            <ac:spMk id="3" creationId="{5F9850A4-48A3-BD0D-76EE-2025C10216BC}"/>
          </ac:spMkLst>
        </pc:spChg>
        <pc:spChg chg="add del mod">
          <ac:chgData name="Emmanuel Marchal" userId="31e25bcff4c6efee" providerId="LiveId" clId="{CDDA2638-57C7-4437-BB77-682F647AFE5E}" dt="2025-11-13T06:12:56.403" v="1475" actId="478"/>
          <ac:spMkLst>
            <pc:docMk/>
            <pc:sldMk cId="2079737143" sldId="298"/>
            <ac:spMk id="4" creationId="{F0B5FF64-957B-9771-20BE-B4E5219FDEC0}"/>
          </ac:spMkLst>
        </pc:spChg>
        <pc:spChg chg="add del mod">
          <ac:chgData name="Emmanuel Marchal" userId="31e25bcff4c6efee" providerId="LiveId" clId="{CDDA2638-57C7-4437-BB77-682F647AFE5E}" dt="2025-11-13T06:12:54.607" v="1474" actId="478"/>
          <ac:spMkLst>
            <pc:docMk/>
            <pc:sldMk cId="2079737143" sldId="298"/>
            <ac:spMk id="5" creationId="{85A1228E-8800-079F-A71D-C45466EB4A7B}"/>
          </ac:spMkLst>
        </pc:spChg>
        <pc:spChg chg="add mod">
          <ac:chgData name="Emmanuel Marchal" userId="31e25bcff4c6efee" providerId="LiveId" clId="{CDDA2638-57C7-4437-BB77-682F647AFE5E}" dt="2025-11-13T06:13:29.225" v="1508" actId="20577"/>
          <ac:spMkLst>
            <pc:docMk/>
            <pc:sldMk cId="2079737143" sldId="298"/>
            <ac:spMk id="6" creationId="{9434FD74-F3B8-CCC7-4AFD-E014416F7DA3}"/>
          </ac:spMkLst>
        </pc:spChg>
        <pc:spChg chg="add mod">
          <ac:chgData name="Emmanuel Marchal" userId="31e25bcff4c6efee" providerId="LiveId" clId="{CDDA2638-57C7-4437-BB77-682F647AFE5E}" dt="2025-11-13T06:13:22.154" v="1499" actId="20577"/>
          <ac:spMkLst>
            <pc:docMk/>
            <pc:sldMk cId="2079737143" sldId="298"/>
            <ac:spMk id="7" creationId="{22434D25-BB01-27CA-CABE-61F3FB177CF2}"/>
          </ac:spMkLst>
        </pc:spChg>
        <pc:spChg chg="add mod">
          <ac:chgData name="Emmanuel Marchal" userId="31e25bcff4c6efee" providerId="LiveId" clId="{CDDA2638-57C7-4437-BB77-682F647AFE5E}" dt="2025-11-13T06:13:12.167" v="1489" actId="20577"/>
          <ac:spMkLst>
            <pc:docMk/>
            <pc:sldMk cId="2079737143" sldId="298"/>
            <ac:spMk id="8" creationId="{1F6E46DD-3AB0-B786-6354-37BA52D7E3A2}"/>
          </ac:spMkLst>
        </pc:spChg>
      </pc:sldChg>
      <pc:sldChg chg="add del ord">
        <pc:chgData name="Emmanuel Marchal" userId="31e25bcff4c6efee" providerId="LiveId" clId="{CDDA2638-57C7-4437-BB77-682F647AFE5E}" dt="2025-11-13T06:14:12.967" v="1514" actId="47"/>
        <pc:sldMkLst>
          <pc:docMk/>
          <pc:sldMk cId="3760687426" sldId="299"/>
        </pc:sldMkLst>
      </pc:sldChg>
      <pc:sldChg chg="addSp delSp modSp add mod">
        <pc:chgData name="Emmanuel Marchal" userId="31e25bcff4c6efee" providerId="LiveId" clId="{CDDA2638-57C7-4437-BB77-682F647AFE5E}" dt="2025-11-13T06:14:55.828" v="1601" actId="1036"/>
        <pc:sldMkLst>
          <pc:docMk/>
          <pc:sldMk cId="4175639836" sldId="299"/>
        </pc:sldMkLst>
        <pc:spChg chg="add mod">
          <ac:chgData name="Emmanuel Marchal" userId="31e25bcff4c6efee" providerId="LiveId" clId="{CDDA2638-57C7-4437-BB77-682F647AFE5E}" dt="2025-11-13T06:14:55.828" v="1601" actId="1036"/>
          <ac:spMkLst>
            <pc:docMk/>
            <pc:sldMk cId="4175639836" sldId="299"/>
            <ac:spMk id="2" creationId="{A53B5696-24AB-1971-BC6B-AF0661992017}"/>
          </ac:spMkLst>
        </pc:spChg>
        <pc:graphicFrameChg chg="del">
          <ac:chgData name="Emmanuel Marchal" userId="31e25bcff4c6efee" providerId="LiveId" clId="{CDDA2638-57C7-4437-BB77-682F647AFE5E}" dt="2025-11-13T06:14:27.491" v="1516" actId="478"/>
          <ac:graphicFrameMkLst>
            <pc:docMk/>
            <pc:sldMk cId="4175639836" sldId="299"/>
            <ac:graphicFrameMk id="13" creationId="{57071ADE-1BD5-51EF-B722-95A453397DD5}"/>
          </ac:graphicFrameMkLst>
        </pc:graphicFrameChg>
      </pc:sldChg>
      <pc:sldMasterChg chg="delSldLayout">
        <pc:chgData name="Emmanuel Marchal" userId="31e25bcff4c6efee" providerId="LiveId" clId="{CDDA2638-57C7-4437-BB77-682F647AFE5E}" dt="2025-11-13T06:04:54.434" v="1353" actId="2696"/>
        <pc:sldMasterMkLst>
          <pc:docMk/>
          <pc:sldMasterMk cId="1928452137" sldId="2147483666"/>
        </pc:sldMasterMkLst>
        <pc:sldLayoutChg chg="del">
          <pc:chgData name="Emmanuel Marchal" userId="31e25bcff4c6efee" providerId="LiveId" clId="{CDDA2638-57C7-4437-BB77-682F647AFE5E}" dt="2025-11-13T06:04:54.434" v="1353" actId="2696"/>
          <pc:sldLayoutMkLst>
            <pc:docMk/>
            <pc:sldMasterMk cId="1928452137" sldId="2147483666"/>
            <pc:sldLayoutMk cId="4026250860" sldId="2147483685"/>
          </pc:sldLayoutMkLst>
        </pc:sldLayoutChg>
        <pc:sldLayoutChg chg="del">
          <pc:chgData name="Emmanuel Marchal" userId="31e25bcff4c6efee" providerId="LiveId" clId="{CDDA2638-57C7-4437-BB77-682F647AFE5E}" dt="2025-11-13T06:04:54.434" v="1353" actId="2696"/>
          <pc:sldLayoutMkLst>
            <pc:docMk/>
            <pc:sldMasterMk cId="1928452137" sldId="2147483666"/>
            <pc:sldLayoutMk cId="2290034707" sldId="214748370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6F3730-8562-4D7F-A2D1-B258C4FC42CB}" type="datetime1">
              <a:rPr lang="fr-FR" smtClean="0"/>
              <a:t>14/11/2025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B237-C4D2-43EE-AC18-AA163EB3D7BC}" type="datetime1">
              <a:rPr lang="fr-FR" smtClean="0"/>
              <a:pPr/>
              <a:t>14/11/2025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0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46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61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046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01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AA5E-F385-439F-637B-00AA27EAD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E7347E-3B57-42B5-0473-66FF906FB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31B13E-618F-5F8C-F9B8-49AC5BD17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088170-0FD2-497B-A722-4D358EA24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402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8" name="Graphisme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es marché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sme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sme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eux conten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sme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ce réservé de la date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37" name="Espace réservé du pied de page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graphique SmartArt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4 person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8 person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5" name="Espace réservé d’imag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6" name="Espace réservé d’imag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Espace réservé d’imag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3" name="Graphisme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sme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contenu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5" name="Espace réservé du contenu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6" name="Graphisme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sme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sme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sme 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sme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4" name="Espace réservé du texte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pic>
        <p:nvPicPr>
          <p:cNvPr id="2" name="Graphisme 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pic>
        <p:nvPicPr>
          <p:cNvPr id="5" name="Graphisme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ois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743076"/>
            <a:ext cx="4941771" cy="1122202"/>
          </a:xfrm>
        </p:spPr>
        <p:txBody>
          <a:bodyPr rtlCol="0"/>
          <a:lstStyle/>
          <a:p>
            <a:pPr rtl="0"/>
            <a:r>
              <a:rPr lang="fr-FR" dirty="0"/>
              <a:t>PROJET RESEAU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4990542"/>
            <a:ext cx="4941770" cy="1593138"/>
          </a:xfrm>
        </p:spPr>
        <p:txBody>
          <a:bodyPr rtlCol="0">
            <a:normAutofit/>
          </a:bodyPr>
          <a:lstStyle/>
          <a:p>
            <a:r>
              <a:rPr lang="fr-FR" dirty="0"/>
              <a:t>Aimé-Séraphin MIYOULOU</a:t>
            </a:r>
          </a:p>
          <a:p>
            <a:pPr rtl="0"/>
            <a:r>
              <a:rPr lang="fr-FR" dirty="0"/>
              <a:t>Charley MEGE</a:t>
            </a:r>
          </a:p>
          <a:p>
            <a:pPr rtl="0"/>
            <a:r>
              <a:rPr lang="fr-FR" dirty="0"/>
              <a:t>Emmanuel MARCHAL</a:t>
            </a:r>
          </a:p>
          <a:p>
            <a:pPr rtl="0"/>
            <a:r>
              <a:rPr lang="fr-FR" dirty="0"/>
              <a:t>Nassim ARRAS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1895" y="2571235"/>
            <a:ext cx="4800601" cy="1715531"/>
          </a:xfrm>
        </p:spPr>
        <p:txBody>
          <a:bodyPr rtlCol="0"/>
          <a:lstStyle/>
          <a:p>
            <a:pPr rtl="0"/>
            <a:r>
              <a:rPr lang="fr-FR" dirty="0" err="1"/>
              <a:t>Intergration</a:t>
            </a:r>
            <a:r>
              <a:rPr lang="fr-FR" dirty="0"/>
              <a:t>  </a:t>
            </a:r>
            <a:r>
              <a:rPr lang="fr-FR" dirty="0" err="1"/>
              <a:t>innovatech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A4732BB0-E872-5DB6-0952-389A3ED33656}"/>
              </a:ext>
            </a:extLst>
          </p:cNvPr>
          <p:cNvSpPr txBox="1">
            <a:spLocks/>
          </p:cNvSpPr>
          <p:nvPr/>
        </p:nvSpPr>
        <p:spPr>
          <a:xfrm>
            <a:off x="516621" y="6413448"/>
            <a:ext cx="1095869" cy="250928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00"/>
              <a:t>Octopus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65" y="1184605"/>
            <a:ext cx="3560197" cy="1325563"/>
          </a:xfrm>
        </p:spPr>
        <p:txBody>
          <a:bodyPr rtlCol="0">
            <a:normAutofit/>
          </a:bodyPr>
          <a:lstStyle/>
          <a:p>
            <a:r>
              <a:rPr lang="fr-FR" sz="3200" dirty="0" err="1"/>
              <a:t>Click&amp;Connect</a:t>
            </a:r>
            <a:r>
              <a:rPr lang="fr-FR" sz="3200" dirty="0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19013" y="2620492"/>
            <a:ext cx="5433204" cy="268119"/>
          </a:xfrm>
        </p:spPr>
        <p:txBody>
          <a:bodyPr rtlCol="0">
            <a:noAutofit/>
          </a:bodyPr>
          <a:lstStyle/>
          <a:p>
            <a:r>
              <a:rPr lang="fr-FR" sz="2400" dirty="0"/>
              <a:t>Innovatech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47184" y="2949916"/>
            <a:ext cx="6770441" cy="878652"/>
          </a:xfrm>
        </p:spPr>
        <p:txBody>
          <a:bodyPr rtlCol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1600" dirty="0"/>
              <a:t>Ce nouveau site est plus petit et compte un département "Développement" (15 personnes) et un département "Administration" (5 personnes).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819013" y="4396147"/>
            <a:ext cx="5433204" cy="365125"/>
          </a:xfrm>
        </p:spPr>
        <p:txBody>
          <a:bodyPr rtlCol="0">
            <a:noAutofit/>
          </a:bodyPr>
          <a:lstStyle/>
          <a:p>
            <a:r>
              <a:rPr lang="fr-FR" sz="2400" dirty="0"/>
              <a:t>Vos besoins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7185" y="4725571"/>
            <a:ext cx="5431971" cy="1325563"/>
          </a:xfrm>
        </p:spPr>
        <p:txBody>
          <a:bodyPr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Liaison permanente entre les 2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Scalabilité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Sécurité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</a:t>
            </a:fld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EA52A96-9535-45CE-2207-46CFFA8347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9013" y="1272219"/>
            <a:ext cx="5433204" cy="365125"/>
          </a:xfrm>
        </p:spPr>
        <p:txBody>
          <a:bodyPr>
            <a:noAutofit/>
          </a:bodyPr>
          <a:lstStyle/>
          <a:p>
            <a:r>
              <a:rPr lang="fr-FR" sz="2400" dirty="0"/>
              <a:t>Contexte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33516C1-BBCF-83C8-7E38-4689E155E6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7184" y="1601644"/>
            <a:ext cx="6770442" cy="6529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1600" dirty="0"/>
              <a:t>Nous devons connecter les nouveaux locaux de "Innovatech" à votre siège.</a:t>
            </a:r>
          </a:p>
          <a:p>
            <a:endParaRPr lang="fr-FR" sz="1600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BB55573-060D-03E8-4777-69409711D267}"/>
              </a:ext>
            </a:extLst>
          </p:cNvPr>
          <p:cNvSpPr txBox="1">
            <a:spLocks/>
          </p:cNvSpPr>
          <p:nvPr/>
        </p:nvSpPr>
        <p:spPr>
          <a:xfrm>
            <a:off x="516621" y="6413448"/>
            <a:ext cx="1095869" cy="250928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00"/>
              <a:t>Octopus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C2AC50-486B-8239-D272-94519EC61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9398" y="2162892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Insérer diagramme réseau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0C5E75E-3E45-BDC1-0A09-6B9F33FB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4</a:t>
            </a:fld>
            <a:endParaRPr lang="fr-FR" noProof="0"/>
          </a:p>
        </p:txBody>
      </p:sp>
      <p:pic>
        <p:nvPicPr>
          <p:cNvPr id="6" name="Image 5" descr="Une image contenant capture d’écran, texte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901A39E2-7856-E90F-EFDD-B48133D3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4" y="1164008"/>
            <a:ext cx="11078800" cy="5114335"/>
          </a:xfrm>
          <a:prstGeom prst="rect">
            <a:avLst/>
          </a:prstGeom>
        </p:spPr>
      </p:pic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40C4B761-321E-6EFC-9616-DA9911DD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621" y="6413448"/>
            <a:ext cx="1095869" cy="250928"/>
          </a:xfrm>
        </p:spPr>
        <p:txBody>
          <a:bodyPr rtlCol="0"/>
          <a:lstStyle/>
          <a:p>
            <a:pPr rtl="0"/>
            <a:r>
              <a:rPr lang="fr-FR" dirty="0"/>
              <a:t>Octopus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9ABA218-3D28-5BF7-6DCF-9AC426C118D2}"/>
              </a:ext>
            </a:extLst>
          </p:cNvPr>
          <p:cNvSpPr txBox="1">
            <a:spLocks/>
          </p:cNvSpPr>
          <p:nvPr/>
        </p:nvSpPr>
        <p:spPr>
          <a:xfrm>
            <a:off x="362483" y="501650"/>
            <a:ext cx="5111750" cy="461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Notre solution</a:t>
            </a:r>
          </a:p>
        </p:txBody>
      </p:sp>
    </p:spTree>
    <p:extLst>
      <p:ext uri="{BB962C8B-B14F-4D97-AF65-F5344CB8AC3E}">
        <p14:creationId xmlns:p14="http://schemas.microsoft.com/office/powerpoint/2010/main" val="301496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57969-8731-C76E-5D83-BDD63694F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2DCBCE-5FF3-720C-CC02-4A4F4F139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9398" y="2162892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Insérer .</a:t>
            </a:r>
            <a:r>
              <a:rPr lang="fr-FR" dirty="0" err="1"/>
              <a:t>pkt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89E9341-9074-FB1D-8F25-D3DBBC81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5</a:t>
            </a:fld>
            <a:endParaRPr lang="fr-FR" noProof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E98AFB16-6FDB-F71F-DEFF-80029A100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621" y="6413448"/>
            <a:ext cx="1095869" cy="250928"/>
          </a:xfrm>
        </p:spPr>
        <p:txBody>
          <a:bodyPr rtlCol="0"/>
          <a:lstStyle/>
          <a:p>
            <a:pPr rtl="0"/>
            <a:r>
              <a:rPr lang="fr-FR" dirty="0"/>
              <a:t>Octopus</a:t>
            </a:r>
          </a:p>
        </p:txBody>
      </p:sp>
      <p:pic>
        <p:nvPicPr>
          <p:cNvPr id="5" name="Enregistrement d’écran 4">
            <a:hlinkClick r:id="" action="ppaction://media"/>
            <a:extLst>
              <a:ext uri="{FF2B5EF4-FFF2-40B4-BE49-F238E27FC236}">
                <a16:creationId xmlns:a16="http://schemas.microsoft.com/office/drawing/2014/main" id="{B4296B7A-2344-C82C-2A3D-0A0EFD1AF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270" y="1038253"/>
            <a:ext cx="11135554" cy="52400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E2D2B9C-F784-4180-D4C5-82BB18847382}"/>
              </a:ext>
            </a:extLst>
          </p:cNvPr>
          <p:cNvSpPr txBox="1">
            <a:spLocks/>
          </p:cNvSpPr>
          <p:nvPr/>
        </p:nvSpPr>
        <p:spPr>
          <a:xfrm>
            <a:off x="362483" y="501650"/>
            <a:ext cx="5111750" cy="461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Notre solution</a:t>
            </a:r>
          </a:p>
        </p:txBody>
      </p:sp>
    </p:spTree>
    <p:extLst>
      <p:ext uri="{BB962C8B-B14F-4D97-AF65-F5344CB8AC3E}">
        <p14:creationId xmlns:p14="http://schemas.microsoft.com/office/powerpoint/2010/main" val="155954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E0E33-40BD-B882-2ED4-2AC03FEAE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9850A4-48A3-BD0D-76EE-2025C1021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9398" y="2162892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Vos contraintes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0DACAC9-944A-028C-ED6B-DA02C749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6</a:t>
            </a:fld>
            <a:endParaRPr lang="fr-FR" noProof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F6E46DD-3AB0-B786-6354-37BA52D7E3A2}"/>
              </a:ext>
            </a:extLst>
          </p:cNvPr>
          <p:cNvSpPr txBox="1">
            <a:spLocks/>
          </p:cNvSpPr>
          <p:nvPr/>
        </p:nvSpPr>
        <p:spPr>
          <a:xfrm>
            <a:off x="4791638" y="3250724"/>
            <a:ext cx="3031562" cy="222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r-FR" dirty="0"/>
              <a:t>Interconnexion</a:t>
            </a:r>
          </a:p>
          <a:p>
            <a:pPr>
              <a:lnSpc>
                <a:spcPct val="200000"/>
              </a:lnSpc>
            </a:pPr>
            <a:r>
              <a:rPr lang="fr-FR" dirty="0"/>
              <a:t>Sécurité</a:t>
            </a:r>
          </a:p>
          <a:p>
            <a:pPr>
              <a:lnSpc>
                <a:spcPct val="200000"/>
              </a:lnSpc>
            </a:pPr>
            <a:r>
              <a:rPr lang="fr-FR" dirty="0"/>
              <a:t>fiabilité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DB354BE9-A1A9-89B1-2F3D-79C2C05A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621" y="6413448"/>
            <a:ext cx="1095869" cy="250928"/>
          </a:xfrm>
        </p:spPr>
        <p:txBody>
          <a:bodyPr rtlCol="0"/>
          <a:lstStyle/>
          <a:p>
            <a:pPr rtl="0"/>
            <a:r>
              <a:rPr lang="fr-FR" dirty="0"/>
              <a:t>Octopus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4BCBF55-C696-ACAA-C9A2-04FA59334DEC}"/>
              </a:ext>
            </a:extLst>
          </p:cNvPr>
          <p:cNvSpPr txBox="1">
            <a:spLocks/>
          </p:cNvSpPr>
          <p:nvPr/>
        </p:nvSpPr>
        <p:spPr>
          <a:xfrm>
            <a:off x="362483" y="501650"/>
            <a:ext cx="5111750" cy="461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Notre solution</a:t>
            </a:r>
          </a:p>
        </p:txBody>
      </p:sp>
    </p:spTree>
    <p:extLst>
      <p:ext uri="{BB962C8B-B14F-4D97-AF65-F5344CB8AC3E}">
        <p14:creationId xmlns:p14="http://schemas.microsoft.com/office/powerpoint/2010/main" val="207973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83" y="501650"/>
            <a:ext cx="5111750" cy="461342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Notre proposition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38EDDC-1CC5-4FD2-E6BD-9202134A4602}"/>
              </a:ext>
            </a:extLst>
          </p:cNvPr>
          <p:cNvSpPr txBox="1"/>
          <p:nvPr/>
        </p:nvSpPr>
        <p:spPr>
          <a:xfrm>
            <a:off x="3018502" y="1413775"/>
            <a:ext cx="55945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			</a:t>
            </a:r>
          </a:p>
          <a:p>
            <a:r>
              <a:rPr lang="fr-FR" b="1" dirty="0"/>
              <a:t>Matériel			Qté	Px Unit	Total</a:t>
            </a:r>
          </a:p>
          <a:p>
            <a:r>
              <a:rPr lang="fr-FR" dirty="0"/>
              <a:t>Cisco ASA 5506 Firewall	1	  900	  900</a:t>
            </a:r>
          </a:p>
          <a:p>
            <a:r>
              <a:rPr lang="fr-FR" sz="1400" dirty="0"/>
              <a:t>Cisco </a:t>
            </a:r>
            <a:r>
              <a:rPr lang="fr-FR" sz="1400" dirty="0" err="1"/>
              <a:t>Cradlepoint</a:t>
            </a:r>
            <a:r>
              <a:rPr lang="fr-FR" sz="1400" dirty="0"/>
              <a:t> IBR1700 5Ghz</a:t>
            </a:r>
            <a:r>
              <a:rPr lang="fr-FR" dirty="0"/>
              <a:t>	1	1800	1800</a:t>
            </a:r>
          </a:p>
          <a:p>
            <a:r>
              <a:rPr lang="fr-FR" dirty="0"/>
              <a:t>Switch CISCO 3650	1	1800	1800</a:t>
            </a:r>
          </a:p>
          <a:p>
            <a:r>
              <a:rPr lang="fr-FR" dirty="0"/>
              <a:t>Switch CISCO 2960	1	  650	  650</a:t>
            </a:r>
          </a:p>
          <a:p>
            <a:r>
              <a:rPr lang="fr-FR" dirty="0"/>
              <a:t>Câbles et Accessoires	Lot	  600	  600</a:t>
            </a:r>
          </a:p>
          <a:p>
            <a:r>
              <a:rPr lang="fr-FR" dirty="0"/>
              <a:t>Sous-total Matériel			5750</a:t>
            </a:r>
          </a:p>
          <a:p>
            <a:r>
              <a:rPr lang="fr-FR" dirty="0"/>
              <a:t>			</a:t>
            </a:r>
          </a:p>
          <a:p>
            <a:r>
              <a:rPr lang="fr-FR" b="1" dirty="0"/>
              <a:t>Prestation		Jours	TJM	Total</a:t>
            </a:r>
          </a:p>
          <a:p>
            <a:r>
              <a:rPr lang="fr-FR" dirty="0"/>
              <a:t>Étude et conception	3	  650	1950</a:t>
            </a:r>
          </a:p>
          <a:p>
            <a:r>
              <a:rPr lang="fr-FR" dirty="0"/>
              <a:t>Installation et config	2	  650	1300</a:t>
            </a:r>
          </a:p>
          <a:p>
            <a:r>
              <a:rPr lang="fr-FR" dirty="0"/>
              <a:t>Test + Recette		1	  300	  300</a:t>
            </a:r>
          </a:p>
          <a:p>
            <a:r>
              <a:rPr lang="fr-FR" dirty="0"/>
              <a:t>Sous-Total Prestation			3550</a:t>
            </a:r>
          </a:p>
          <a:p>
            <a:r>
              <a:rPr lang="fr-FR" dirty="0"/>
              <a:t>			</a:t>
            </a:r>
          </a:p>
          <a:p>
            <a:r>
              <a:rPr lang="fr-FR" dirty="0"/>
              <a:t>Total Global			               9300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F9471A61-6930-2392-19A6-55B4274D4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621" y="6413448"/>
            <a:ext cx="1095869" cy="250928"/>
          </a:xfrm>
        </p:spPr>
        <p:txBody>
          <a:bodyPr rtlCol="0"/>
          <a:lstStyle/>
          <a:p>
            <a:pPr rtl="0"/>
            <a:r>
              <a:rPr lang="fr-FR" dirty="0"/>
              <a:t>Octopus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621" y="6413448"/>
            <a:ext cx="1095869" cy="250928"/>
          </a:xfrm>
        </p:spPr>
        <p:txBody>
          <a:bodyPr rtlCol="0"/>
          <a:lstStyle/>
          <a:p>
            <a:pPr rtl="0"/>
            <a:r>
              <a:rPr lang="fr-FR" dirty="0"/>
              <a:t>Octopus</a:t>
            </a: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DE828E00-0957-A806-9183-AE47A6AE4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29585"/>
              </p:ext>
            </p:extLst>
          </p:nvPr>
        </p:nvGraphicFramePr>
        <p:xfrm>
          <a:off x="2337683" y="1224501"/>
          <a:ext cx="7688912" cy="4579952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3844456">
                  <a:extLst>
                    <a:ext uri="{9D8B030D-6E8A-4147-A177-3AD203B41FA5}">
                      <a16:colId xmlns:a16="http://schemas.microsoft.com/office/drawing/2014/main" val="1642585859"/>
                    </a:ext>
                  </a:extLst>
                </a:gridCol>
                <a:gridCol w="3844456">
                  <a:extLst>
                    <a:ext uri="{9D8B030D-6E8A-4147-A177-3AD203B41FA5}">
                      <a16:colId xmlns:a16="http://schemas.microsoft.com/office/drawing/2014/main" val="2395749441"/>
                    </a:ext>
                  </a:extLst>
                </a:gridCol>
              </a:tblGrid>
              <a:tr h="2289976"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chemeClr val="tx1"/>
                          </a:solidFill>
                        </a:rPr>
                        <a:t>Réalisateur</a:t>
                      </a:r>
                    </a:p>
                    <a:p>
                      <a:endParaRPr lang="fr-FR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Octopus</a:t>
                      </a:r>
                      <a:endParaRPr lang="fr-FR" i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chemeClr val="tx1"/>
                          </a:solidFill>
                        </a:rPr>
                        <a:t>Approbateur</a:t>
                      </a:r>
                    </a:p>
                    <a:p>
                      <a:endParaRPr lang="fr-FR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i="1" dirty="0">
                          <a:solidFill>
                            <a:schemeClr val="tx1"/>
                          </a:solidFill>
                          <a:effectLst/>
                        </a:rPr>
                        <a:t>RSSI Click &amp; </a:t>
                      </a:r>
                      <a:r>
                        <a:rPr lang="fr-FR" i="1" dirty="0" err="1">
                          <a:solidFill>
                            <a:schemeClr val="tx1"/>
                          </a:solidFill>
                          <a:effectLst/>
                        </a:rPr>
                        <a:t>Connect</a:t>
                      </a:r>
                      <a:endParaRPr lang="fr-FR" i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73238"/>
                  </a:ext>
                </a:extLst>
              </a:tr>
              <a:tr h="2289976">
                <a:tc>
                  <a:txBody>
                    <a:bodyPr/>
                    <a:lstStyle/>
                    <a:p>
                      <a:r>
                        <a:rPr lang="fr-FR" sz="2400" b="1" dirty="0">
                          <a:solidFill>
                            <a:schemeClr val="tx1"/>
                          </a:solidFill>
                        </a:rPr>
                        <a:t>Consulté</a:t>
                      </a:r>
                    </a:p>
                    <a:p>
                      <a:endParaRPr lang="fr-FR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Administrateur système </a:t>
                      </a:r>
                      <a:r>
                        <a:rPr lang="fr-FR" i="1" dirty="0" err="1">
                          <a:solidFill>
                            <a:schemeClr val="tx1"/>
                          </a:solidFill>
                          <a:effectLst/>
                        </a:rPr>
                        <a:t>Innovatech</a:t>
                      </a:r>
                      <a:endParaRPr lang="fr-FR" i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i="1" dirty="0">
                          <a:solidFill>
                            <a:schemeClr val="tx1"/>
                          </a:solidFill>
                          <a:effectLst/>
                        </a:rPr>
                        <a:t>Octopus</a:t>
                      </a:r>
                    </a:p>
                    <a:p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chemeClr val="tx1"/>
                          </a:solidFill>
                        </a:rPr>
                        <a:t>Informé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i="1" dirty="0">
                          <a:solidFill>
                            <a:schemeClr val="tx1"/>
                          </a:solidFill>
                          <a:effectLst/>
                        </a:rPr>
                        <a:t>RSSI Click &amp; </a:t>
                      </a:r>
                      <a:r>
                        <a:rPr lang="fr-FR" i="1" dirty="0" err="1">
                          <a:solidFill>
                            <a:schemeClr val="tx1"/>
                          </a:solidFill>
                          <a:effectLst/>
                        </a:rPr>
                        <a:t>Connect</a:t>
                      </a:r>
                      <a:endParaRPr lang="fr-FR" i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i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397421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F3922418-3FB2-71B5-11E0-EEEF5E0CD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83" y="501650"/>
            <a:ext cx="2634717" cy="461342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MATRICE RACI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CD9F6-E807-E40F-0E00-18FCDAFB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662061A-5C7C-23A5-DAFF-518CFC57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fr-FR" dirty="0"/>
              <a:t>Novembre 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178627-09D9-4463-8E02-56E648BF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fr-FR"/>
              <a:t>Pitch Deck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D9583F-29AD-F70D-AE1B-768A58C0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3B5696-24AB-1971-BC6B-AF0661992017}"/>
              </a:ext>
            </a:extLst>
          </p:cNvPr>
          <p:cNvSpPr txBox="1"/>
          <p:nvPr/>
        </p:nvSpPr>
        <p:spPr>
          <a:xfrm>
            <a:off x="1580325" y="4184371"/>
            <a:ext cx="2822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17563983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g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5_TF56180624_Win32" id="{86818CA5-A7A1-4A11-825D-121ACC2F2553}" vid="{B15E7544-D123-4273-B0AB-D8F961E44E2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Argumentaire de vente clair et minimaliste</Template>
  <TotalTime>182</TotalTime>
  <Words>261</Words>
  <Application>Microsoft Office PowerPoint</Application>
  <PresentationFormat>Grand écran</PresentationFormat>
  <Paragraphs>77</Paragraphs>
  <Slides>9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Monoligne</vt:lpstr>
      <vt:lpstr>PROJET RESEAU</vt:lpstr>
      <vt:lpstr>Intergration  innovatech</vt:lpstr>
      <vt:lpstr>Click&amp;Connect </vt:lpstr>
      <vt:lpstr>Présentation PowerPoint</vt:lpstr>
      <vt:lpstr>Présentation PowerPoint</vt:lpstr>
      <vt:lpstr>Présentation PowerPoint</vt:lpstr>
      <vt:lpstr>Notre proposition</vt:lpstr>
      <vt:lpstr>MATRICE RACI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Marchal</dc:creator>
  <cp:lastModifiedBy>Emmanuel Marchal</cp:lastModifiedBy>
  <cp:revision>6</cp:revision>
  <dcterms:created xsi:type="dcterms:W3CDTF">2025-11-13T04:39:51Z</dcterms:created>
  <dcterms:modified xsi:type="dcterms:W3CDTF">2025-11-14T04:53:22Z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